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58" r:id="rId1"/>
    <p:sldMasterId id="2147483675" r:id="rId2"/>
  </p:sldMasterIdLst>
  <p:notesMasterIdLst>
    <p:notesMasterId r:id="rId13"/>
  </p:notesMasterIdLst>
  <p:handoutMasterIdLst>
    <p:handoutMasterId r:id="rId14"/>
  </p:handoutMasterIdLst>
  <p:sldIdLst>
    <p:sldId id="405" r:id="rId3"/>
    <p:sldId id="902" r:id="rId4"/>
    <p:sldId id="258" r:id="rId5"/>
    <p:sldId id="256" r:id="rId6"/>
    <p:sldId id="906" r:id="rId7"/>
    <p:sldId id="907" r:id="rId8"/>
    <p:sldId id="908" r:id="rId9"/>
    <p:sldId id="909" r:id="rId10"/>
    <p:sldId id="910" r:id="rId11"/>
    <p:sldId id="325" r:id="rId12"/>
  </p:sldIdLst>
  <p:sldSz cx="9144000" cy="5143500" type="screen16x9"/>
  <p:notesSz cx="6797675" cy="9926638"/>
  <p:defaultTextStyle>
    <a:defPPr>
      <a:defRPr lang="ko-KR"/>
    </a:defPPr>
    <a:lvl1pPr marL="0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89626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79252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68878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58503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48129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337755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727381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117007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회의 안내 내용" id="{42145FAF-7C1A-48DF-9F83-00BDFB5FB993}">
          <p14:sldIdLst>
            <p14:sldId id="405"/>
            <p14:sldId id="902"/>
            <p14:sldId id="258"/>
            <p14:sldId id="256"/>
            <p14:sldId id="906"/>
            <p14:sldId id="907"/>
            <p14:sldId id="908"/>
            <p14:sldId id="909"/>
            <p14:sldId id="910"/>
            <p14:sldId id="32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020" userDrawn="1">
          <p15:clr>
            <a:srgbClr val="A4A3A4"/>
          </p15:clr>
        </p15:guide>
        <p15:guide id="2" pos="172" userDrawn="1">
          <p15:clr>
            <a:srgbClr val="A4A3A4"/>
          </p15:clr>
        </p15:guide>
        <p15:guide id="4" orient="horz" pos="981" userDrawn="1">
          <p15:clr>
            <a:srgbClr val="A4A3A4"/>
          </p15:clr>
        </p15:guide>
        <p15:guide id="5" orient="horz" pos="572" userDrawn="1">
          <p15:clr>
            <a:srgbClr val="A4A3A4"/>
          </p15:clr>
        </p15:guide>
        <p15:guide id="6" pos="6068" userDrawn="1">
          <p15:clr>
            <a:srgbClr val="A4A3A4"/>
          </p15:clr>
        </p15:guide>
        <p15:guide id="7" orient="horz" pos="3015">
          <p15:clr>
            <a:srgbClr val="A4A3A4"/>
          </p15:clr>
        </p15:guide>
        <p15:guide id="8" orient="horz" pos="736">
          <p15:clr>
            <a:srgbClr val="A4A3A4"/>
          </p15:clr>
        </p15:guide>
        <p15:guide id="9" orient="horz" pos="429">
          <p15:clr>
            <a:srgbClr val="A4A3A4"/>
          </p15:clr>
        </p15:guide>
        <p15:guide id="10" pos="159">
          <p15:clr>
            <a:srgbClr val="A4A3A4"/>
          </p15:clr>
        </p15:guide>
        <p15:guide id="11" pos="560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91463"/>
    <a:srgbClr val="33689D"/>
    <a:srgbClr val="FF0505"/>
    <a:srgbClr val="EE3049"/>
    <a:srgbClr val="FF5B5B"/>
    <a:srgbClr val="C7D5E1"/>
    <a:srgbClr val="99CCFF"/>
    <a:srgbClr val="E4F1F8"/>
    <a:srgbClr val="EE46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74" autoAdjust="0"/>
    <p:restoredTop sz="92029" autoAdjust="0"/>
  </p:normalViewPr>
  <p:slideViewPr>
    <p:cSldViewPr>
      <p:cViewPr varScale="1">
        <p:scale>
          <a:sx n="151" d="100"/>
          <a:sy n="151" d="100"/>
        </p:scale>
        <p:origin x="348" y="132"/>
      </p:cViewPr>
      <p:guideLst>
        <p:guide orient="horz" pos="4020"/>
        <p:guide pos="172"/>
        <p:guide orient="horz" pos="981"/>
        <p:guide orient="horz" pos="572"/>
        <p:guide pos="6068"/>
        <p:guide orient="horz" pos="3015"/>
        <p:guide orient="horz" pos="736"/>
        <p:guide orient="horz" pos="429"/>
        <p:guide pos="159"/>
        <p:guide pos="560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80" d="100"/>
          <a:sy n="80" d="100"/>
        </p:scale>
        <p:origin x="-3444" y="-10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5660" cy="496334"/>
          </a:xfrm>
          <a:prstGeom prst="rect">
            <a:avLst/>
          </a:prstGeom>
        </p:spPr>
        <p:txBody>
          <a:bodyPr vert="horz" lIns="91054" tIns="45527" rIns="91054" bIns="45527" rtlCol="0"/>
          <a:lstStyle>
            <a:lvl1pPr algn="l">
              <a:defRPr sz="1200"/>
            </a:lvl1pPr>
          </a:lstStyle>
          <a:p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8" y="2"/>
            <a:ext cx="2945660" cy="496334"/>
          </a:xfrm>
          <a:prstGeom prst="rect">
            <a:avLst/>
          </a:prstGeom>
        </p:spPr>
        <p:txBody>
          <a:bodyPr vert="horz" lIns="91054" tIns="45527" rIns="91054" bIns="45527" rtlCol="0"/>
          <a:lstStyle>
            <a:lvl1pPr algn="r">
              <a:defRPr sz="1200"/>
            </a:lvl1pPr>
          </a:lstStyle>
          <a:p>
            <a:fld id="{3D38AD7D-E69C-4B84-A6B3-0E9F78E9BA49}" type="datetimeFigureOut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/>
              <a:t>2024-03-13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6"/>
            <a:ext cx="2945660" cy="496334"/>
          </a:xfrm>
          <a:prstGeom prst="rect">
            <a:avLst/>
          </a:prstGeom>
        </p:spPr>
        <p:txBody>
          <a:bodyPr vert="horz" lIns="91054" tIns="45527" rIns="91054" bIns="45527" rtlCol="0" anchor="b"/>
          <a:lstStyle>
            <a:lvl1pPr algn="l">
              <a:defRPr sz="1200"/>
            </a:lvl1pPr>
          </a:lstStyle>
          <a:p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8" y="9428586"/>
            <a:ext cx="2945660" cy="496334"/>
          </a:xfrm>
          <a:prstGeom prst="rect">
            <a:avLst/>
          </a:prstGeom>
        </p:spPr>
        <p:txBody>
          <a:bodyPr vert="horz" lIns="91054" tIns="45527" rIns="91054" bIns="45527" rtlCol="0" anchor="b"/>
          <a:lstStyle>
            <a:lvl1pPr algn="r">
              <a:defRPr sz="1200"/>
            </a:lvl1pPr>
          </a:lstStyle>
          <a:p>
            <a:fld id="{C9B43F07-A45E-4CD4-ABEE-E7E0E7474F19}" type="slidenum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pPr/>
              <a:t>‹#›</a:t>
            </a:fld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44637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5660" cy="496334"/>
          </a:xfrm>
          <a:prstGeom prst="rect">
            <a:avLst/>
          </a:prstGeom>
        </p:spPr>
        <p:txBody>
          <a:bodyPr vert="horz" lIns="91054" tIns="45527" rIns="91054" bIns="45527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8" y="2"/>
            <a:ext cx="2945660" cy="496334"/>
          </a:xfrm>
          <a:prstGeom prst="rect">
            <a:avLst/>
          </a:prstGeom>
        </p:spPr>
        <p:txBody>
          <a:bodyPr vert="horz" lIns="91054" tIns="45527" rIns="91054" bIns="45527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DE96C980-E0E9-4496-97E7-1068DCE6820C}" type="datetimeFigureOut">
              <a:rPr lang="ko-KR" altLang="en-US" smtClean="0"/>
              <a:pPr/>
              <a:t>2024-03-13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5250" y="749300"/>
            <a:ext cx="6607175" cy="3717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54" tIns="45527" rIns="91054" bIns="4552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60"/>
            <a:ext cx="5438140" cy="4466989"/>
          </a:xfrm>
          <a:prstGeom prst="rect">
            <a:avLst/>
          </a:prstGeom>
        </p:spPr>
        <p:txBody>
          <a:bodyPr vert="horz" lIns="91054" tIns="45527" rIns="91054" bIns="45527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6"/>
            <a:ext cx="2945660" cy="496334"/>
          </a:xfrm>
          <a:prstGeom prst="rect">
            <a:avLst/>
          </a:prstGeom>
        </p:spPr>
        <p:txBody>
          <a:bodyPr vert="horz" lIns="91054" tIns="45527" rIns="91054" bIns="45527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8" y="9428586"/>
            <a:ext cx="2945660" cy="496334"/>
          </a:xfrm>
          <a:prstGeom prst="rect">
            <a:avLst/>
          </a:prstGeom>
        </p:spPr>
        <p:txBody>
          <a:bodyPr vert="horz" lIns="91054" tIns="45527" rIns="91054" bIns="45527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31E5ED26-4430-4435-BF9D-7C1077A39BA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79083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779252" rtl="0" eaLnBrk="1" latinLnBrk="1" hangingPunct="1">
      <a:defRPr sz="10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389626" algn="l" defTabSz="779252" rtl="0" eaLnBrk="1" latinLnBrk="1" hangingPunct="1">
      <a:defRPr sz="10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779252" algn="l" defTabSz="779252" rtl="0" eaLnBrk="1" latinLnBrk="1" hangingPunct="1">
      <a:defRPr sz="10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168878" algn="l" defTabSz="779252" rtl="0" eaLnBrk="1" latinLnBrk="1" hangingPunct="1">
      <a:defRPr sz="10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558503" algn="l" defTabSz="779252" rtl="0" eaLnBrk="1" latinLnBrk="1" hangingPunct="1">
      <a:defRPr sz="10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1948129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37755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27381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17007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gi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27007"/>
            <a:ext cx="9144000" cy="1028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 userDrawn="1"/>
        </p:nvSpPr>
        <p:spPr>
          <a:xfrm>
            <a:off x="0" y="3090379"/>
            <a:ext cx="9144000" cy="10287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" name="그림 8" descr="kpc logo whit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179692" y="3745819"/>
            <a:ext cx="1495385" cy="26070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7812360" y="141484"/>
            <a:ext cx="962079" cy="232575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Frutiger LT Std 57 Cn" pitchFamily="34" charset="0"/>
              </a:rPr>
              <a:t>www.kpc.or.kr</a:t>
            </a: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61588" y="1383816"/>
            <a:ext cx="7732078" cy="431850"/>
          </a:xfrm>
        </p:spPr>
        <p:txBody>
          <a:bodyPr anchor="ctr">
            <a:normAutofit/>
          </a:bodyPr>
          <a:lstStyle>
            <a:lvl1pPr algn="l">
              <a:defRPr sz="27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61588" y="3435846"/>
            <a:ext cx="6858000" cy="309972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="1">
                <a:solidFill>
                  <a:schemeClr val="bg1"/>
                </a:solidFill>
              </a:defRPr>
            </a:lvl1pPr>
            <a:lvl2pPr marL="389626" indent="0" algn="ctr">
              <a:buNone/>
              <a:defRPr sz="1700"/>
            </a:lvl2pPr>
            <a:lvl3pPr marL="779252" indent="0" algn="ctr">
              <a:buNone/>
              <a:defRPr sz="1500"/>
            </a:lvl3pPr>
            <a:lvl4pPr marL="1168878" indent="0" algn="ctr">
              <a:buNone/>
              <a:defRPr sz="1400"/>
            </a:lvl4pPr>
            <a:lvl5pPr marL="1558503" indent="0" algn="ctr">
              <a:buNone/>
              <a:defRPr sz="1400"/>
            </a:lvl5pPr>
            <a:lvl6pPr marL="1948129" indent="0" algn="ctr">
              <a:buNone/>
              <a:defRPr sz="1400"/>
            </a:lvl6pPr>
            <a:lvl7pPr marL="2337755" indent="0" algn="ctr">
              <a:buNone/>
              <a:defRPr sz="1400"/>
            </a:lvl7pPr>
            <a:lvl8pPr marL="2727381" indent="0" algn="ctr">
              <a:buNone/>
              <a:defRPr sz="1400"/>
            </a:lvl8pPr>
            <a:lvl9pPr marL="3117007" indent="0" algn="ctr">
              <a:buNone/>
              <a:defRPr sz="14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2" name="Rectangle 59"/>
          <p:cNvSpPr>
            <a:spLocks noChangeArrowheads="1"/>
          </p:cNvSpPr>
          <p:nvPr userDrawn="1"/>
        </p:nvSpPr>
        <p:spPr bwMode="auto">
          <a:xfrm>
            <a:off x="8719002" y="4979279"/>
            <a:ext cx="306416" cy="214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77114" tIns="37880" rIns="77114" bIns="37880" anchor="t">
            <a:spAutoFit/>
          </a:bodyPr>
          <a:lstStyle/>
          <a:p>
            <a:pPr algn="r">
              <a:lnSpc>
                <a:spcPct val="100000"/>
              </a:lnSpc>
            </a:pPr>
            <a:fld id="{333FD6C3-BEE4-4AF1-81A6-625DB0DCB21E}" type="slidenum">
              <a:rPr lang="en-US" altLang="ko-KR" sz="900" b="1" i="1">
                <a:solidFill>
                  <a:schemeClr val="bg1"/>
                </a:solidFill>
                <a:latin typeface="맑은 고딕" pitchFamily="50" charset="-127"/>
                <a:ea typeface="돋움" pitchFamily="50" charset="-127"/>
              </a:rPr>
              <a:pPr algn="r">
                <a:lnSpc>
                  <a:spcPct val="100000"/>
                </a:lnSpc>
              </a:pPr>
              <a:t>‹#›</a:t>
            </a:fld>
            <a:endParaRPr lang="en-US" altLang="ko-KR" sz="900" b="1" i="1" dirty="0">
              <a:solidFill>
                <a:schemeClr val="bg1"/>
              </a:solidFill>
              <a:latin typeface="맑은 고딕" pitchFamily="50" charset="-127"/>
              <a:ea typeface="돋움" pitchFamily="50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89" y="446266"/>
            <a:ext cx="2725226" cy="55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641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27007"/>
            <a:ext cx="9144000" cy="1028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 userDrawn="1"/>
        </p:nvSpPr>
        <p:spPr>
          <a:xfrm>
            <a:off x="0" y="3214692"/>
            <a:ext cx="9144000" cy="10287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 userDrawn="1"/>
        </p:nvSpPr>
        <p:spPr>
          <a:xfrm>
            <a:off x="7914765" y="28847"/>
            <a:ext cx="1090320" cy="232575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r>
              <a:rPr lang="ko-KR" altLang="en-US" sz="1000" b="1">
                <a:solidFill>
                  <a:schemeClr val="bg1">
                    <a:lumMod val="50000"/>
                  </a:schemeClr>
                </a:solidFill>
                <a:latin typeface="Frutiger LT Std 57 Cn" pitchFamily="34" charset="0"/>
              </a:rPr>
              <a:t>목포과학대학교 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  <a:latin typeface="Frutiger LT Std 57 Cn" pitchFamily="34" charset="0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61588" y="1383816"/>
            <a:ext cx="7732078" cy="431850"/>
          </a:xfrm>
        </p:spPr>
        <p:txBody>
          <a:bodyPr anchor="ctr">
            <a:normAutofit/>
          </a:bodyPr>
          <a:lstStyle>
            <a:lvl1pPr algn="l">
              <a:defRPr sz="27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61588" y="3435846"/>
            <a:ext cx="6858000" cy="309972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 b="1">
                <a:solidFill>
                  <a:schemeClr val="bg1"/>
                </a:solidFill>
              </a:defRPr>
            </a:lvl1pPr>
            <a:lvl2pPr marL="389626" indent="0" algn="ctr">
              <a:buNone/>
              <a:defRPr sz="1700"/>
            </a:lvl2pPr>
            <a:lvl3pPr marL="779252" indent="0" algn="ctr">
              <a:buNone/>
              <a:defRPr sz="1500"/>
            </a:lvl3pPr>
            <a:lvl4pPr marL="1168878" indent="0" algn="ctr">
              <a:buNone/>
              <a:defRPr sz="1400"/>
            </a:lvl4pPr>
            <a:lvl5pPr marL="1558503" indent="0" algn="ctr">
              <a:buNone/>
              <a:defRPr sz="1400"/>
            </a:lvl5pPr>
            <a:lvl6pPr marL="1948129" indent="0" algn="ctr">
              <a:buNone/>
              <a:defRPr sz="1400"/>
            </a:lvl6pPr>
            <a:lvl7pPr marL="2337755" indent="0" algn="ctr">
              <a:buNone/>
              <a:defRPr sz="1400"/>
            </a:lvl7pPr>
            <a:lvl8pPr marL="2727381" indent="0" algn="ctr">
              <a:buNone/>
              <a:defRPr sz="1400"/>
            </a:lvl8pPr>
            <a:lvl9pPr marL="3117007" indent="0" algn="ctr">
              <a:buNone/>
              <a:defRPr sz="14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2" name="Rectangle 59"/>
          <p:cNvSpPr>
            <a:spLocks noChangeArrowheads="1"/>
          </p:cNvSpPr>
          <p:nvPr userDrawn="1"/>
        </p:nvSpPr>
        <p:spPr bwMode="auto">
          <a:xfrm>
            <a:off x="8719002" y="4979279"/>
            <a:ext cx="306416" cy="214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77114" tIns="37880" rIns="77114" bIns="37880" anchor="t">
            <a:spAutoFit/>
          </a:bodyPr>
          <a:lstStyle/>
          <a:p>
            <a:pPr algn="r">
              <a:lnSpc>
                <a:spcPct val="100000"/>
              </a:lnSpc>
            </a:pPr>
            <a:fld id="{333FD6C3-BEE4-4AF1-81A6-625DB0DCB21E}" type="slidenum">
              <a:rPr lang="en-US" altLang="ko-KR" sz="900" b="1" i="1">
                <a:solidFill>
                  <a:schemeClr val="bg1"/>
                </a:solidFill>
                <a:latin typeface="맑은 고딕" pitchFamily="50" charset="-127"/>
                <a:ea typeface="돋움" pitchFamily="50" charset="-127"/>
              </a:rPr>
              <a:pPr algn="r">
                <a:lnSpc>
                  <a:spcPct val="100000"/>
                </a:lnSpc>
              </a:pPr>
              <a:t>‹#›</a:t>
            </a:fld>
            <a:endParaRPr lang="en-US" altLang="ko-KR" sz="900" b="1" i="1" dirty="0">
              <a:solidFill>
                <a:schemeClr val="bg1"/>
              </a:solidFill>
              <a:latin typeface="맑은 고딕" pitchFamily="50" charset="-127"/>
              <a:ea typeface="돋움" pitchFamily="50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008"/>
          <a:stretch/>
        </p:blipFill>
        <p:spPr>
          <a:xfrm>
            <a:off x="5834910" y="1629204"/>
            <a:ext cx="3230646" cy="2710637"/>
          </a:xfrm>
          <a:prstGeom prst="rect">
            <a:avLst/>
          </a:prstGeom>
        </p:spPr>
      </p:pic>
      <p:pic>
        <p:nvPicPr>
          <p:cNvPr id="17" name="그림 16" descr="2015-목포과학대학교최종로고완성가로조합.gif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15434" y="-107175"/>
            <a:ext cx="3099311" cy="160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1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59"/>
          <p:cNvSpPr>
            <a:spLocks noChangeArrowheads="1"/>
          </p:cNvSpPr>
          <p:nvPr userDrawn="1"/>
        </p:nvSpPr>
        <p:spPr bwMode="auto">
          <a:xfrm>
            <a:off x="8719002" y="4979279"/>
            <a:ext cx="306416" cy="214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77114" tIns="37880" rIns="77114" bIns="37880" anchor="t">
            <a:spAutoFit/>
          </a:bodyPr>
          <a:lstStyle/>
          <a:p>
            <a:pPr algn="r">
              <a:lnSpc>
                <a:spcPct val="100000"/>
              </a:lnSpc>
            </a:pPr>
            <a:fld id="{333FD6C3-BEE4-4AF1-81A6-625DB0DCB21E}" type="slidenum">
              <a:rPr lang="en-US" altLang="ko-KR" sz="900" b="1" i="1">
                <a:solidFill>
                  <a:schemeClr val="bg1"/>
                </a:solidFill>
                <a:latin typeface="맑은 고딕" pitchFamily="50" charset="-127"/>
                <a:ea typeface="돋움" pitchFamily="50" charset="-127"/>
              </a:rPr>
              <a:pPr algn="r">
                <a:lnSpc>
                  <a:spcPct val="100000"/>
                </a:lnSpc>
              </a:pPr>
              <a:t>‹#›</a:t>
            </a:fld>
            <a:endParaRPr lang="en-US" altLang="ko-KR" sz="900" b="1" i="1" dirty="0">
              <a:solidFill>
                <a:schemeClr val="bg1"/>
              </a:solidFill>
              <a:latin typeface="맑은 고딕" pitchFamily="50" charset="-127"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1245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0927" y="1018095"/>
            <a:ext cx="2991102" cy="286436"/>
          </a:xfrm>
        </p:spPr>
        <p:txBody>
          <a:bodyPr wrap="square" anchor="t">
            <a:spAutoFit/>
          </a:bodyPr>
          <a:lstStyle>
            <a:lvl1pPr>
              <a:defRPr sz="15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0927" y="1491630"/>
            <a:ext cx="2991102" cy="256224"/>
          </a:xfrm>
        </p:spPr>
        <p:txBody>
          <a:bodyPr>
            <a:noAutofit/>
          </a:bodyPr>
          <a:lstStyle>
            <a:lvl1pPr marL="389626" indent="-235399">
              <a:lnSpc>
                <a:spcPct val="100000"/>
              </a:lnSpc>
              <a:buFont typeface="+mj-lt"/>
              <a:buAutoNum type="arabicPeriod"/>
              <a:defRPr sz="1000" b="1"/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9" name="Rectangle 59"/>
          <p:cNvSpPr>
            <a:spLocks noChangeArrowheads="1"/>
          </p:cNvSpPr>
          <p:nvPr userDrawn="1"/>
        </p:nvSpPr>
        <p:spPr bwMode="auto">
          <a:xfrm>
            <a:off x="8719002" y="4979279"/>
            <a:ext cx="306416" cy="214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77114" tIns="37880" rIns="77114" bIns="37880" anchor="t">
            <a:spAutoFit/>
          </a:bodyPr>
          <a:lstStyle/>
          <a:p>
            <a:pPr algn="r">
              <a:lnSpc>
                <a:spcPct val="100000"/>
              </a:lnSpc>
            </a:pPr>
            <a:fld id="{333FD6C3-BEE4-4AF1-81A6-625DB0DCB21E}" type="slidenum">
              <a:rPr lang="en-US" altLang="ko-KR" sz="900" b="1" i="1">
                <a:solidFill>
                  <a:schemeClr val="bg1"/>
                </a:solidFill>
                <a:latin typeface="맑은 고딕" pitchFamily="50" charset="-127"/>
                <a:ea typeface="돋움" pitchFamily="50" charset="-127"/>
              </a:rPr>
              <a:pPr algn="r">
                <a:lnSpc>
                  <a:spcPct val="100000"/>
                </a:lnSpc>
              </a:pPr>
              <a:t>‹#›</a:t>
            </a:fld>
            <a:endParaRPr lang="en-US" altLang="ko-KR" sz="900" b="1" i="1" dirty="0">
              <a:solidFill>
                <a:schemeClr val="bg1"/>
              </a:solidFill>
              <a:latin typeface="맑은 고딕" pitchFamily="50" charset="-127"/>
              <a:ea typeface="돋움" pitchFamily="50" charset="-127"/>
            </a:endParaRPr>
          </a:p>
        </p:txBody>
      </p:sp>
      <p:grpSp>
        <p:nvGrpSpPr>
          <p:cNvPr id="15" name="그룹 14"/>
          <p:cNvGrpSpPr/>
          <p:nvPr userDrawn="1"/>
        </p:nvGrpSpPr>
        <p:grpSpPr>
          <a:xfrm>
            <a:off x="-1682" y="642924"/>
            <a:ext cx="7716954" cy="71438"/>
            <a:chOff x="-1822" y="975936"/>
            <a:chExt cx="8139828" cy="76200"/>
          </a:xfrm>
        </p:grpSpPr>
        <p:sp>
          <p:nvSpPr>
            <p:cNvPr id="12" name="Rectangle 6"/>
            <p:cNvSpPr>
              <a:spLocks noChangeArrowheads="1"/>
            </p:cNvSpPr>
            <p:nvPr userDrawn="1"/>
          </p:nvSpPr>
          <p:spPr bwMode="auto">
            <a:xfrm>
              <a:off x="1555768" y="975936"/>
              <a:ext cx="1967227" cy="762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0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3" name="Rectangle 7"/>
            <p:cNvSpPr>
              <a:spLocks noChangeArrowheads="1"/>
            </p:cNvSpPr>
            <p:nvPr userDrawn="1"/>
          </p:nvSpPr>
          <p:spPr bwMode="auto">
            <a:xfrm>
              <a:off x="2553874" y="975940"/>
              <a:ext cx="5584132" cy="74612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0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4" name="Rectangle 8"/>
            <p:cNvSpPr>
              <a:spLocks noChangeArrowheads="1"/>
            </p:cNvSpPr>
            <p:nvPr userDrawn="1"/>
          </p:nvSpPr>
          <p:spPr bwMode="auto">
            <a:xfrm>
              <a:off x="-1822" y="975936"/>
              <a:ext cx="1557588" cy="76200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0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6" name="TextBox 15"/>
          <p:cNvSpPr txBox="1"/>
          <p:nvPr userDrawn="1"/>
        </p:nvSpPr>
        <p:spPr>
          <a:xfrm>
            <a:off x="214282" y="214296"/>
            <a:ext cx="7500990" cy="33855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600" b="1"/>
              <a:t>contents</a:t>
            </a:r>
            <a:endParaRPr lang="ko-KR" altLang="en-US" sz="1600" b="1" dirty="0" err="1"/>
          </a:p>
        </p:txBody>
      </p:sp>
    </p:spTree>
    <p:extLst>
      <p:ext uri="{BB962C8B-B14F-4D97-AF65-F5344CB8AC3E}">
        <p14:creationId xmlns:p14="http://schemas.microsoft.com/office/powerpoint/2010/main" val="39256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B13FD-CF14-443C-8D0F-6CD82D7EFF8B}" type="datetimeFigureOut">
              <a:rPr lang="ko-KR" altLang="en-US" smtClean="0"/>
              <a:pPr/>
              <a:t>2024-03-13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3B813-77A4-4FB4-9452-9B951650C1B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l="66424"/>
          <a:stretch/>
        </p:blipFill>
        <p:spPr bwMode="auto">
          <a:xfrm>
            <a:off x="6691263" y="4"/>
            <a:ext cx="2452737" cy="651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"/>
            <a:ext cx="7304969" cy="651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 userDrawn="1"/>
        </p:nvSpPr>
        <p:spPr>
          <a:xfrm>
            <a:off x="0" y="5002020"/>
            <a:ext cx="9144000" cy="141480"/>
          </a:xfrm>
          <a:prstGeom prst="rect">
            <a:avLst/>
          </a:prstGeom>
          <a:solidFill>
            <a:srgbClr val="EE3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rtlCol="0" anchor="ctr"/>
          <a:lstStyle/>
          <a:p>
            <a:pPr algn="ctr"/>
            <a:endParaRPr lang="ko-KR" altLang="en-US" spc="-256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687775"/>
            <a:ext cx="8640960" cy="486000"/>
          </a:xfrm>
        </p:spPr>
        <p:txBody>
          <a:bodyPr>
            <a:noAutofit/>
          </a:bodyPr>
          <a:lstStyle>
            <a:lvl1pPr marL="0" indent="0">
              <a:buNone/>
              <a:defRPr sz="1300" b="1"/>
            </a:lvl1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10" name="Rectangle 59"/>
          <p:cNvSpPr>
            <a:spLocks noChangeArrowheads="1"/>
          </p:cNvSpPr>
          <p:nvPr userDrawn="1"/>
        </p:nvSpPr>
        <p:spPr bwMode="auto">
          <a:xfrm>
            <a:off x="8719002" y="4979279"/>
            <a:ext cx="306416" cy="214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77114" tIns="37880" rIns="77114" bIns="37880" anchor="t">
            <a:spAutoFit/>
          </a:bodyPr>
          <a:lstStyle/>
          <a:p>
            <a:pPr algn="r">
              <a:lnSpc>
                <a:spcPct val="100000"/>
              </a:lnSpc>
            </a:pPr>
            <a:fld id="{333FD6C3-BEE4-4AF1-81A6-625DB0DCB21E}" type="slidenum">
              <a:rPr lang="en-US" altLang="ko-KR" sz="900" b="1" i="1">
                <a:solidFill>
                  <a:schemeClr val="bg1"/>
                </a:solidFill>
                <a:latin typeface="맑은 고딕" pitchFamily="50" charset="-127"/>
                <a:ea typeface="돋움" pitchFamily="50" charset="-127"/>
              </a:rPr>
              <a:pPr algn="r">
                <a:lnSpc>
                  <a:spcPct val="100000"/>
                </a:lnSpc>
              </a:pPr>
              <a:t>‹#›</a:t>
            </a:fld>
            <a:endParaRPr lang="en-US" altLang="ko-KR" sz="900" b="1" i="1" dirty="0">
              <a:solidFill>
                <a:schemeClr val="bg1"/>
              </a:solidFill>
              <a:latin typeface="맑은 고딕" pitchFamily="50" charset="-127"/>
              <a:ea typeface="돋움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4412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B13FD-CF14-443C-8D0F-6CD82D7EFF8B}" type="datetimeFigureOut">
              <a:rPr lang="ko-KR" altLang="en-US" smtClean="0"/>
              <a:pPr/>
              <a:t>2024-03-13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3B813-77A4-4FB4-9452-9B951650C1B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6" name="Picture 3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l="66424"/>
          <a:stretch/>
        </p:blipFill>
        <p:spPr bwMode="auto">
          <a:xfrm>
            <a:off x="6691263" y="4"/>
            <a:ext cx="2452737" cy="651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"/>
            <a:ext cx="7304969" cy="651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76056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9"/>
          <p:cNvSpPr>
            <a:spLocks noChangeArrowheads="1"/>
          </p:cNvSpPr>
          <p:nvPr userDrawn="1"/>
        </p:nvSpPr>
        <p:spPr bwMode="auto">
          <a:xfrm>
            <a:off x="8719002" y="4979279"/>
            <a:ext cx="306416" cy="21499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77114" tIns="37880" rIns="77114" bIns="37880" anchor="t">
            <a:spAutoFit/>
          </a:bodyPr>
          <a:lstStyle/>
          <a:p>
            <a:pPr algn="r">
              <a:lnSpc>
                <a:spcPct val="100000"/>
              </a:lnSpc>
            </a:pPr>
            <a:fld id="{333FD6C3-BEE4-4AF1-81A6-625DB0DCB21E}" type="slidenum">
              <a:rPr lang="en-US" altLang="ko-KR" sz="900" b="1" i="1">
                <a:solidFill>
                  <a:schemeClr val="bg1"/>
                </a:solidFill>
                <a:latin typeface="맑은 고딕" pitchFamily="50" charset="-127"/>
                <a:ea typeface="돋움" pitchFamily="50" charset="-127"/>
              </a:rPr>
              <a:pPr algn="r">
                <a:lnSpc>
                  <a:spcPct val="100000"/>
                </a:lnSpc>
              </a:pPr>
              <a:t>‹#›</a:t>
            </a:fld>
            <a:endParaRPr lang="en-US" altLang="ko-KR" sz="900" b="1" i="1" dirty="0">
              <a:solidFill>
                <a:schemeClr val="bg1"/>
              </a:solidFill>
              <a:latin typeface="맑은 고딕" pitchFamily="50" charset="-127"/>
              <a:ea typeface="돋움" pitchFamily="50" charset="-127"/>
            </a:endParaRPr>
          </a:p>
        </p:txBody>
      </p:sp>
      <p:sp>
        <p:nvSpPr>
          <p:cNvPr id="4" name="직사각형 3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0" rIns="3600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848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269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9130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60863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18709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9181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26531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01792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8739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83728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62955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6573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1" y="273844"/>
            <a:ext cx="7886700" cy="994172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1" y="1369218"/>
            <a:ext cx="7886700" cy="3263504"/>
          </a:xfrm>
          <a:prstGeom prst="rect">
            <a:avLst/>
          </a:prstGeom>
        </p:spPr>
        <p:txBody>
          <a:bodyPr vert="horz" lIns="77925" tIns="38963" rIns="77925" bIns="38963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B13FD-CF14-443C-8D0F-6CD82D7EFF8B}" type="datetimeFigureOut">
              <a:rPr lang="ko-KR" altLang="en-US" smtClean="0"/>
              <a:pPr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1" y="4767263"/>
            <a:ext cx="3086100" cy="273844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3B813-77A4-4FB4-9452-9B951650C1B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63703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73" r:id="rId2"/>
    <p:sldLayoutId id="2147483662" r:id="rId3"/>
    <p:sldLayoutId id="2147483672" r:id="rId4"/>
    <p:sldLayoutId id="2147483674" r:id="rId5"/>
    <p:sldLayoutId id="2147483660" r:id="rId6"/>
    <p:sldLayoutId id="2147483671" r:id="rId7"/>
    <p:sldLayoutId id="2147483670" r:id="rId8"/>
  </p:sldLayoutIdLst>
  <p:txStyles>
    <p:titleStyle>
      <a:lvl1pPr algn="l" defTabSz="779252" rtl="0" eaLnBrk="1" latinLnBrk="1" hangingPunct="1">
        <a:lnSpc>
          <a:spcPct val="90000"/>
        </a:lnSpc>
        <a:spcBef>
          <a:spcPct val="0"/>
        </a:spcBef>
        <a:buNone/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813" indent="-194813" algn="l" defTabSz="779252" rtl="0" eaLnBrk="1" latinLnBrk="1" hangingPunct="1">
        <a:lnSpc>
          <a:spcPct val="90000"/>
        </a:lnSpc>
        <a:spcBef>
          <a:spcPts val="852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84439" indent="-194813" algn="l" defTabSz="779252" rtl="0" eaLnBrk="1" latinLnBrk="1" hangingPunct="1">
        <a:lnSpc>
          <a:spcPct val="90000"/>
        </a:lnSpc>
        <a:spcBef>
          <a:spcPts val="426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74065" indent="-194813" algn="l" defTabSz="779252" rtl="0" eaLnBrk="1" latinLnBrk="1" hangingPunct="1">
        <a:lnSpc>
          <a:spcPct val="90000"/>
        </a:lnSpc>
        <a:spcBef>
          <a:spcPts val="42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3690" indent="-194813" algn="l" defTabSz="779252" rtl="0" eaLnBrk="1" latinLnBrk="1" hangingPunct="1">
        <a:lnSpc>
          <a:spcPct val="90000"/>
        </a:lnSpc>
        <a:spcBef>
          <a:spcPts val="426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53316" indent="-194813" algn="l" defTabSz="779252" rtl="0" eaLnBrk="1" latinLnBrk="1" hangingPunct="1">
        <a:lnSpc>
          <a:spcPct val="90000"/>
        </a:lnSpc>
        <a:spcBef>
          <a:spcPts val="426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142942" indent="-194813" algn="l" defTabSz="779252" rtl="0" eaLnBrk="1" latinLnBrk="1" hangingPunct="1">
        <a:lnSpc>
          <a:spcPct val="90000"/>
        </a:lnSpc>
        <a:spcBef>
          <a:spcPts val="426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568" indent="-194813" algn="l" defTabSz="779252" rtl="0" eaLnBrk="1" latinLnBrk="1" hangingPunct="1">
        <a:lnSpc>
          <a:spcPct val="90000"/>
        </a:lnSpc>
        <a:spcBef>
          <a:spcPts val="426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194" indent="-194813" algn="l" defTabSz="779252" rtl="0" eaLnBrk="1" latinLnBrk="1" hangingPunct="1">
        <a:lnSpc>
          <a:spcPct val="90000"/>
        </a:lnSpc>
        <a:spcBef>
          <a:spcPts val="426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820" indent="-194813" algn="l" defTabSz="779252" rtl="0" eaLnBrk="1" latinLnBrk="1" hangingPunct="1">
        <a:lnSpc>
          <a:spcPct val="90000"/>
        </a:lnSpc>
        <a:spcBef>
          <a:spcPts val="426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9626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9252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68878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8503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48129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7755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81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007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EEC92-E9F7-49CB-8EFD-DFE0D91853B2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856A3-BB7F-4B12-A935-B86E7B2C25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7201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lms.msu.ac.kr/" TargetMode="Externa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7504" y="1185796"/>
            <a:ext cx="8704446" cy="58337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/>
              <a:t>목포과학대학교 </a:t>
            </a:r>
            <a:r>
              <a:rPr lang="en-US" altLang="ko-KR" sz="2000" dirty="0"/>
              <a:t>LMS </a:t>
            </a:r>
            <a:r>
              <a:rPr lang="ko-KR" altLang="en-US" sz="2000" dirty="0"/>
              <a:t>접속 방법 및 </a:t>
            </a:r>
            <a:r>
              <a:rPr lang="en-US" altLang="ko-KR" sz="2000" dirty="0"/>
              <a:t>2</a:t>
            </a:r>
            <a:r>
              <a:rPr lang="ko-KR" altLang="en-US" sz="2000" dirty="0"/>
              <a:t>차 본인인증을 위한 </a:t>
            </a:r>
            <a:r>
              <a:rPr lang="en-US" altLang="ko-KR" sz="2000" dirty="0"/>
              <a:t>e-mail </a:t>
            </a:r>
            <a:r>
              <a:rPr lang="ko-KR" altLang="en-US" sz="2000" dirty="0"/>
              <a:t>등록방법</a:t>
            </a:r>
            <a:endParaRPr lang="en-US" altLang="ko-KR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813262" y="3564964"/>
            <a:ext cx="3956566" cy="386464"/>
          </a:xfrm>
          <a:prstGeom prst="rect">
            <a:avLst/>
          </a:prstGeom>
          <a:noFill/>
        </p:spPr>
        <p:txBody>
          <a:bodyPr wrap="square" lIns="77925" tIns="38963" rIns="77925" bIns="38963" rtlCol="0">
            <a:spAutoFit/>
          </a:bodyPr>
          <a:lstStyle/>
          <a:p>
            <a:r>
              <a:rPr lang="ko-KR" altLang="en-US" sz="2000" b="1" dirty="0"/>
              <a:t>원격수업지원센터</a:t>
            </a:r>
          </a:p>
        </p:txBody>
      </p:sp>
    </p:spTree>
    <p:extLst>
      <p:ext uri="{BB962C8B-B14F-4D97-AF65-F5344CB8AC3E}">
        <p14:creationId xmlns:p14="http://schemas.microsoft.com/office/powerpoint/2010/main" val="924580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6D657A-E483-7A0F-8472-632B71FDEA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DB7BC7BA-29C5-1651-85C3-CE7C86947AEB}"/>
              </a:ext>
            </a:extLst>
          </p:cNvPr>
          <p:cNvSpPr txBox="1"/>
          <p:nvPr/>
        </p:nvSpPr>
        <p:spPr>
          <a:xfrm>
            <a:off x="280164" y="16856"/>
            <a:ext cx="4454973" cy="16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lnSpc>
                <a:spcPct val="150000"/>
              </a:lnSpc>
            </a:pPr>
            <a:r>
              <a:rPr lang="en-US" altLang="ko-KR" sz="16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16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목포과학대학교 </a:t>
            </a:r>
            <a:r>
              <a:rPr lang="en-US" altLang="ko-KR" sz="16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LMS</a:t>
            </a:r>
            <a:r>
              <a:rPr lang="ko-KR" altLang="en-US" sz="16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접속 방법</a:t>
            </a:r>
            <a:r>
              <a:rPr lang="en-US" altLang="ko-KR" sz="16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</a:p>
          <a:p>
            <a:pPr marL="257175" indent="-257175" defTabSz="685800">
              <a:lnSpc>
                <a:spcPct val="120000"/>
              </a:lnSpc>
              <a:buFontTx/>
              <a:buAutoNum type="arabicPeriod"/>
            </a:pPr>
            <a:r>
              <a:rPr lang="ko-KR" altLang="en-US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도메인 주소 </a:t>
            </a:r>
            <a:r>
              <a:rPr lang="en-US" altLang="ko-KR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2"/>
              </a:rPr>
              <a:t>http://lms.msu.ac.kr/</a:t>
            </a:r>
            <a:endParaRPr lang="en-US" altLang="ko-KR" sz="135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57175" indent="-257175" defTabSz="685800">
              <a:lnSpc>
                <a:spcPct val="120000"/>
              </a:lnSpc>
              <a:buFontTx/>
              <a:buAutoNum type="arabicPeriod"/>
            </a:pPr>
            <a:r>
              <a:rPr lang="ko-KR" altLang="en-US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 홈페이지 접속 방법</a:t>
            </a:r>
            <a:endParaRPr lang="en-US" altLang="ko-KR" sz="135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685800">
              <a:lnSpc>
                <a:spcPct val="120000"/>
              </a:lnSpc>
            </a:pPr>
            <a:r>
              <a:rPr lang="en-US" altLang="ko-KR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① </a:t>
            </a:r>
            <a:r>
              <a:rPr lang="ko-KR" altLang="en-US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 가운데 </a:t>
            </a:r>
            <a:r>
              <a:rPr lang="en-US" altLang="ko-KR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MSU SERVICE </a:t>
            </a:r>
            <a:r>
              <a:rPr lang="ko-KR" altLang="en-US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줄에서</a:t>
            </a:r>
            <a:endParaRPr lang="en-US" altLang="ko-KR" sz="135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685800">
              <a:lnSpc>
                <a:spcPct val="120000"/>
              </a:lnSpc>
            </a:pPr>
            <a:r>
              <a:rPr lang="en-US" altLang="ko-KR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② On-Line LMS</a:t>
            </a:r>
            <a:r>
              <a:rPr lang="ko-KR" altLang="en-US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클릭</a:t>
            </a:r>
            <a:endParaRPr lang="en-US" altLang="ko-KR" sz="135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685800">
              <a:lnSpc>
                <a:spcPct val="120000"/>
              </a:lnSpc>
            </a:pPr>
            <a:r>
              <a:rPr lang="en-US" altLang="ko-KR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③ ID : </a:t>
            </a:r>
            <a:r>
              <a:rPr lang="ko-KR" altLang="en-US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학번</a:t>
            </a:r>
            <a:r>
              <a:rPr lang="en-US" altLang="ko-KR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비밀번호 </a:t>
            </a:r>
            <a:r>
              <a:rPr lang="en-US" altLang="ko-KR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주민등록번호 뒷자리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ED4530EB-D378-E05D-4A09-172C1998A4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46900"/>
            <a:ext cx="9144000" cy="3236014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8C42240D-3A78-DA44-5261-0132F112ADD1}"/>
              </a:ext>
            </a:extLst>
          </p:cNvPr>
          <p:cNvSpPr/>
          <p:nvPr/>
        </p:nvSpPr>
        <p:spPr>
          <a:xfrm>
            <a:off x="4728043" y="4155926"/>
            <a:ext cx="757783" cy="5857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ko-KR" altLang="en-US" sz="1350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974C97F-E572-D008-B211-33EF8AD54164}"/>
              </a:ext>
            </a:extLst>
          </p:cNvPr>
          <p:cNvSpPr txBox="1"/>
          <p:nvPr/>
        </p:nvSpPr>
        <p:spPr>
          <a:xfrm>
            <a:off x="4728042" y="3829154"/>
            <a:ext cx="75778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ko-KR" altLang="en-US" sz="1350" b="1" dirty="0">
                <a:solidFill>
                  <a:srgbClr val="FF0000"/>
                </a:solidFill>
                <a:latin typeface="맑은 고딕" panose="020F0502020204030204"/>
                <a:ea typeface="맑은 고딕" panose="020B0503020000020004" pitchFamily="50" charset="-127"/>
              </a:rPr>
              <a:t>  클릭</a:t>
            </a:r>
          </a:p>
        </p:txBody>
      </p:sp>
    </p:spTree>
    <p:extLst>
      <p:ext uri="{BB962C8B-B14F-4D97-AF65-F5344CB8AC3E}">
        <p14:creationId xmlns:p14="http://schemas.microsoft.com/office/powerpoint/2010/main" val="61355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80164" y="16857"/>
            <a:ext cx="4454973" cy="805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lnSpc>
                <a:spcPct val="150000"/>
              </a:lnSpc>
            </a:pPr>
            <a:r>
              <a:rPr lang="en-US" altLang="ko-KR" sz="16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16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목포과학대학교 </a:t>
            </a:r>
            <a:r>
              <a:rPr lang="en-US" altLang="ko-KR" sz="16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LMS</a:t>
            </a:r>
            <a:r>
              <a:rPr lang="ko-KR" altLang="en-US" sz="16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접속 방법</a:t>
            </a:r>
            <a:endParaRPr lang="en-US" altLang="ko-KR" sz="165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685800">
              <a:lnSpc>
                <a:spcPct val="150000"/>
              </a:lnSpc>
            </a:pPr>
            <a:r>
              <a:rPr lang="en-US" altLang="ko-KR" sz="16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ID : </a:t>
            </a:r>
            <a:r>
              <a:rPr lang="ko-KR" altLang="en-US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학번</a:t>
            </a:r>
            <a:r>
              <a:rPr lang="en-US" altLang="ko-KR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ko-KR" altLang="en-US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비밀번호 </a:t>
            </a:r>
            <a:r>
              <a:rPr lang="en-US" altLang="ko-KR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35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주민등록번호 뒷자리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657225" y="798753"/>
            <a:ext cx="7817618" cy="4154247"/>
            <a:chOff x="711200" y="1065004"/>
            <a:chExt cx="10423490" cy="5538996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1200" y="1065004"/>
              <a:ext cx="10423490" cy="553899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9" name="직사각형 18"/>
            <p:cNvSpPr/>
            <p:nvPr/>
          </p:nvSpPr>
          <p:spPr>
            <a:xfrm>
              <a:off x="7900490" y="2213783"/>
              <a:ext cx="628981" cy="31986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ko-KR" altLang="en-US" sz="135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749844" y="1844451"/>
              <a:ext cx="1120776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ko-KR" altLang="en-US" sz="1350" b="1" dirty="0">
                  <a:solidFill>
                    <a:srgbClr val="FF0000"/>
                  </a:solidFill>
                  <a:latin typeface="맑은 고딕" panose="020F0502020204030204"/>
                  <a:ea typeface="맑은 고딕" panose="020B0503020000020004" pitchFamily="50" charset="-127"/>
                </a:rPr>
                <a:t> 클릭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8954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0554" y="70139"/>
            <a:ext cx="3139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ko-KR" sz="1800" b="1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LMS</a:t>
            </a:r>
            <a:r>
              <a:rPr lang="ko-KR" altLang="en-US" sz="1800" b="1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모바일 접속 방법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2303" r="29078"/>
          <a:stretch/>
        </p:blipFill>
        <p:spPr>
          <a:xfrm>
            <a:off x="1066366" y="998827"/>
            <a:ext cx="3001578" cy="40805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b="9600"/>
          <a:stretch/>
        </p:blipFill>
        <p:spPr>
          <a:xfrm>
            <a:off x="5392200" y="998827"/>
            <a:ext cx="2852207" cy="408757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01984" y="659806"/>
            <a:ext cx="415571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ko-KR" altLang="en-US" sz="13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구글플레이스토어 </a:t>
            </a:r>
            <a:r>
              <a:rPr lang="ko-KR" altLang="en-US" sz="1350" dirty="0" err="1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검색창에</a:t>
            </a:r>
            <a:r>
              <a:rPr lang="ko-KR" altLang="en-US" sz="13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 </a:t>
            </a:r>
            <a:r>
              <a:rPr lang="en-US" altLang="ko-KR" sz="13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Hello LMS </a:t>
            </a:r>
            <a:r>
              <a:rPr lang="ko-KR" altLang="en-US" sz="1350" dirty="0" err="1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검색후</a:t>
            </a:r>
            <a:r>
              <a:rPr lang="ko-KR" altLang="en-US" sz="13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 설치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1984" y="416387"/>
            <a:ext cx="355564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ko-KR" sz="13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13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안드로이드용</a:t>
            </a:r>
            <a:r>
              <a:rPr lang="en-US" altLang="ko-KR" sz="13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endParaRPr lang="ko-KR" altLang="en-US" sz="135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8278" y="416387"/>
            <a:ext cx="355564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ko-KR" sz="13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1350" b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아이폰용</a:t>
            </a:r>
            <a:r>
              <a:rPr lang="en-US" altLang="ko-KR" sz="135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endParaRPr lang="ko-KR" altLang="en-US" sz="1350" b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38278" y="659806"/>
            <a:ext cx="381281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ko-KR" sz="13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APP STORE</a:t>
            </a:r>
            <a:r>
              <a:rPr lang="ko-KR" altLang="en-US" sz="13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 </a:t>
            </a:r>
            <a:r>
              <a:rPr lang="ko-KR" altLang="en-US" sz="1350" dirty="0" err="1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검색창에</a:t>
            </a:r>
            <a:r>
              <a:rPr lang="ko-KR" altLang="en-US" sz="13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 </a:t>
            </a:r>
            <a:r>
              <a:rPr lang="en-US" altLang="ko-KR" sz="13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Hello LMS </a:t>
            </a:r>
            <a:r>
              <a:rPr lang="ko-KR" altLang="en-US" sz="13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검색 후</a:t>
            </a:r>
            <a:r>
              <a:rPr lang="en-US" altLang="ko-KR" sz="13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 </a:t>
            </a:r>
            <a:r>
              <a:rPr lang="ko-KR" altLang="en-US" sz="1350" dirty="0">
                <a:solidFill>
                  <a:prstClr val="black"/>
                </a:solidFill>
                <a:latin typeface="맑은 고딕" panose="020F0502020204030204"/>
                <a:ea typeface="맑은 고딕" panose="020B0503020000020004" pitchFamily="50" charset="-127"/>
              </a:rPr>
              <a:t>설치</a:t>
            </a:r>
          </a:p>
        </p:txBody>
      </p:sp>
    </p:spTree>
    <p:extLst>
      <p:ext uri="{BB962C8B-B14F-4D97-AF65-F5344CB8AC3E}">
        <p14:creationId xmlns:p14="http://schemas.microsoft.com/office/powerpoint/2010/main" val="1870717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5" y="0"/>
            <a:ext cx="9147365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99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89" y="0"/>
            <a:ext cx="9162189" cy="5163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7282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0" y="0"/>
            <a:ext cx="914542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1701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20" y="-18578"/>
            <a:ext cx="9152520" cy="5162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0823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8504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6231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976" y="2143122"/>
            <a:ext cx="6506626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b="1"/>
              <a:t> 감 사 합 니 다</a:t>
            </a:r>
            <a:r>
              <a:rPr lang="en-US" altLang="ko-KR" sz="4800" b="1"/>
              <a:t>.</a:t>
            </a:r>
            <a:endParaRPr lang="ko-KR" altLang="en-US" sz="4800" b="1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2974" y="0"/>
            <a:ext cx="9902952" cy="6855889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403265" y="2084655"/>
            <a:ext cx="509947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72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감사합니다</a:t>
            </a:r>
            <a:r>
              <a:rPr lang="en-US" altLang="ko-KR" sz="72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878865434"/>
      </p:ext>
    </p:extLst>
  </p:cSld>
  <p:clrMapOvr>
    <a:masterClrMapping/>
  </p:clrMapOvr>
</p:sld>
</file>

<file path=ppt/theme/theme1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9525" cap="flat" cmpd="sng" algn="ctr">
          <a:solidFill>
            <a:schemeClr val="bg1">
              <a:lumMod val="50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36000" tIns="0" rIns="36000" bIns="0" numCol="1" rtlCol="0" anchor="ctr" anchorCtr="0" compatLnSpc="1">
        <a:prstTxWarp prst="textNoShape">
          <a:avLst/>
        </a:prstTxWarp>
        <a:noAutofit/>
      </a:bodyPr>
      <a:lstStyle>
        <a:defPPr algn="ctr" fontAlgn="base" latinLnBrk="0">
          <a:spcBef>
            <a:spcPct val="0"/>
          </a:spcBef>
          <a:spcAft>
            <a:spcPct val="0"/>
          </a:spcAft>
          <a:defRPr sz="1200" b="1" dirty="0" smtClean="0">
            <a:solidFill>
              <a:schemeClr val="tx1"/>
            </a:solidFill>
          </a:defRPr>
        </a:defPPr>
      </a:lstStyle>
    </a:spDef>
    <a:lnDef>
      <a:spPr>
        <a:ln w="9525">
          <a:solidFill>
            <a:schemeClr val="tx1">
              <a:lumMod val="65000"/>
              <a:lumOff val="35000"/>
            </a:schemeClr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200" b="1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79825</TotalTime>
  <Words>111</Words>
  <Application>Microsoft Office PowerPoint</Application>
  <PresentationFormat>화면 슬라이드 쇼(16:9)</PresentationFormat>
  <Paragraphs>19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10</vt:i4>
      </vt:variant>
    </vt:vector>
  </HeadingPairs>
  <TitlesOfParts>
    <vt:vector size="15" baseType="lpstr">
      <vt:lpstr>Frutiger LT Std 57 Cn</vt:lpstr>
      <vt:lpstr>맑은 고딕</vt:lpstr>
      <vt:lpstr>Arial</vt:lpstr>
      <vt:lpstr>1_디자인 사용자 지정</vt:lpstr>
      <vt:lpstr>Office 테마</vt:lpstr>
      <vt:lpstr>목포과학대학교 LMS 접속 방법 및 2차 본인인증을 위한 e-mail 등록방법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cdrweb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computer</dc:creator>
  <cp:lastModifiedBy>목포과학대</cp:lastModifiedBy>
  <cp:revision>3360</cp:revision>
  <cp:lastPrinted>2021-02-24T08:02:56Z</cp:lastPrinted>
  <dcterms:created xsi:type="dcterms:W3CDTF">2013-07-31T09:11:08Z</dcterms:created>
  <dcterms:modified xsi:type="dcterms:W3CDTF">2024-03-13T00:08:35Z</dcterms:modified>
</cp:coreProperties>
</file>